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94" r:id="rId2"/>
    <p:sldId id="293" r:id="rId3"/>
    <p:sldId id="292" r:id="rId4"/>
    <p:sldId id="291" r:id="rId5"/>
    <p:sldId id="290" r:id="rId6"/>
  </p:sldIdLst>
  <p:sldSz cx="9144000" cy="6858000" type="screen4x3"/>
  <p:notesSz cx="6858000" cy="9144000"/>
  <p:defaultTextStyle>
    <a:defPPr>
      <a:defRPr lang="es-P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Sin estilo ni cuadrícula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83" d="100"/>
          <a:sy n="83" d="100"/>
        </p:scale>
        <p:origin x="1450" y="67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jpeg>
</file>

<file path=ppt/media/image3.jpeg>
</file>

<file path=ppt/media/image4.jpeg>
</file>

<file path=ppt/media/image5.png>
</file>

<file path=ppt/media/image6.jpeg>
</file>

<file path=ppt/media/image7.pn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PE"/>
          </a:p>
        </p:txBody>
      </p:sp>
      <p:sp>
        <p:nvSpPr>
          <p:cNvPr id="3" name="2 Subtítulo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"/>
              <a:t>Haga clic para modificar el estilo de subtítulo del patrón</a:t>
            </a:r>
            <a:endParaRPr lang="es-PE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42C256-BB81-42AB-91A1-211DB26DCF07}" type="datetimeFigureOut">
              <a:rPr lang="es-PE" smtClean="0"/>
              <a:t>21/11/2022</a:t>
            </a:fld>
            <a:endParaRPr lang="es-PE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8EE1BE-01AA-4BAF-BCAE-6504A6009179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24626620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PE"/>
          </a:p>
        </p:txBody>
      </p:sp>
      <p:sp>
        <p:nvSpPr>
          <p:cNvPr id="3" name="2 Marcador de texto vertical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PE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42C256-BB81-42AB-91A1-211DB26DCF07}" type="datetimeFigureOut">
              <a:rPr lang="es-PE" smtClean="0"/>
              <a:t>21/11/2022</a:t>
            </a:fld>
            <a:endParaRPr lang="es-PE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8EE1BE-01AA-4BAF-BCAE-6504A6009179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16694920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 vertical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PE"/>
          </a:p>
        </p:txBody>
      </p:sp>
      <p:sp>
        <p:nvSpPr>
          <p:cNvPr id="3" name="2 Marcador de texto vertical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PE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42C256-BB81-42AB-91A1-211DB26DCF07}" type="datetimeFigureOut">
              <a:rPr lang="es-PE" smtClean="0"/>
              <a:t>21/11/2022</a:t>
            </a:fld>
            <a:endParaRPr lang="es-PE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8EE1BE-01AA-4BAF-BCAE-6504A6009179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19447196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PE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PE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42C256-BB81-42AB-91A1-211DB26DCF07}" type="datetimeFigureOut">
              <a:rPr lang="es-PE" smtClean="0"/>
              <a:t>21/11/2022</a:t>
            </a:fld>
            <a:endParaRPr lang="es-PE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8EE1BE-01AA-4BAF-BCAE-6504A6009179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275429964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s-ES"/>
              <a:t>Haga clic para modificar el estilo de título del patrón</a:t>
            </a:r>
            <a:endParaRPr lang="es-PE"/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42C256-BB81-42AB-91A1-211DB26DCF07}" type="datetimeFigureOut">
              <a:rPr lang="es-PE" smtClean="0"/>
              <a:t>21/11/2022</a:t>
            </a:fld>
            <a:endParaRPr lang="es-PE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8EE1BE-01AA-4BAF-BCAE-6504A6009179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15315174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PE"/>
          </a:p>
        </p:txBody>
      </p:sp>
      <p:sp>
        <p:nvSpPr>
          <p:cNvPr id="3" name="2 Marcador de contenido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PE"/>
          </a:p>
        </p:txBody>
      </p:sp>
      <p:sp>
        <p:nvSpPr>
          <p:cNvPr id="4" name="3 Marcador de contenido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PE"/>
          </a:p>
        </p:txBody>
      </p:sp>
      <p:sp>
        <p:nvSpPr>
          <p:cNvPr id="5" name="4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42C256-BB81-42AB-91A1-211DB26DCF07}" type="datetimeFigureOut">
              <a:rPr lang="es-PE" smtClean="0"/>
              <a:t>21/11/2022</a:t>
            </a:fld>
            <a:endParaRPr lang="es-PE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8EE1BE-01AA-4BAF-BCAE-6504A6009179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12387263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s-ES"/>
              <a:t>Haga clic para modificar el estilo de título del patrón</a:t>
            </a:r>
            <a:endParaRPr lang="es-PE"/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4" name="3 Marcador de contenido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PE"/>
          </a:p>
        </p:txBody>
      </p:sp>
      <p:sp>
        <p:nvSpPr>
          <p:cNvPr id="5" name="4 Marcador de texto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6" name="5 Marcador de contenido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PE"/>
          </a:p>
        </p:txBody>
      </p:sp>
      <p:sp>
        <p:nvSpPr>
          <p:cNvPr id="7" name="6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42C256-BB81-42AB-91A1-211DB26DCF07}" type="datetimeFigureOut">
              <a:rPr lang="es-PE" smtClean="0"/>
              <a:t>21/11/2022</a:t>
            </a:fld>
            <a:endParaRPr lang="es-PE"/>
          </a:p>
        </p:txBody>
      </p:sp>
      <p:sp>
        <p:nvSpPr>
          <p:cNvPr id="8" name="7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9" name="8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8EE1BE-01AA-4BAF-BCAE-6504A6009179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371333975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ó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PE"/>
          </a:p>
        </p:txBody>
      </p:sp>
      <p:sp>
        <p:nvSpPr>
          <p:cNvPr id="3" name="2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42C256-BB81-42AB-91A1-211DB26DCF07}" type="datetimeFigureOut">
              <a:rPr lang="es-PE" smtClean="0"/>
              <a:t>21/11/2022</a:t>
            </a:fld>
            <a:endParaRPr lang="es-PE"/>
          </a:p>
        </p:txBody>
      </p:sp>
      <p:sp>
        <p:nvSpPr>
          <p:cNvPr id="4" name="3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5" name="4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8EE1BE-01AA-4BAF-BCAE-6504A6009179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312114063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42C256-BB81-42AB-91A1-211DB26DCF07}" type="datetimeFigureOut">
              <a:rPr lang="es-PE" smtClean="0"/>
              <a:t>21/11/2022</a:t>
            </a:fld>
            <a:endParaRPr lang="es-PE"/>
          </a:p>
        </p:txBody>
      </p:sp>
      <p:sp>
        <p:nvSpPr>
          <p:cNvPr id="3" name="2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4" name="3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8EE1BE-01AA-4BAF-BCAE-6504A6009179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7251705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s-ES"/>
              <a:t>Haga clic para modificar el estilo de título del patrón</a:t>
            </a:r>
            <a:endParaRPr lang="es-PE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PE"/>
          </a:p>
        </p:txBody>
      </p:sp>
      <p:sp>
        <p:nvSpPr>
          <p:cNvPr id="4" name="3 Marcador de texto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5" name="4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42C256-BB81-42AB-91A1-211DB26DCF07}" type="datetimeFigureOut">
              <a:rPr lang="es-PE" smtClean="0"/>
              <a:t>21/11/2022</a:t>
            </a:fld>
            <a:endParaRPr lang="es-PE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8EE1BE-01AA-4BAF-BCAE-6504A6009179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319858720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s-ES"/>
              <a:t>Haga clic para modificar el estilo de título del patrón</a:t>
            </a:r>
            <a:endParaRPr lang="es-PE"/>
          </a:p>
        </p:txBody>
      </p:sp>
      <p:sp>
        <p:nvSpPr>
          <p:cNvPr id="3" name="2 Marcador de posición de imagen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PE"/>
          </a:p>
        </p:txBody>
      </p:sp>
      <p:sp>
        <p:nvSpPr>
          <p:cNvPr id="4" name="3 Marcador de texto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5" name="4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42C256-BB81-42AB-91A1-211DB26DCF07}" type="datetimeFigureOut">
              <a:rPr lang="es-PE" smtClean="0"/>
              <a:t>21/11/2022</a:t>
            </a:fld>
            <a:endParaRPr lang="es-PE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8EE1BE-01AA-4BAF-BCAE-6504A6009179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1792183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título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s-PE"/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PE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642C256-BB81-42AB-91A1-211DB26DCF07}" type="datetimeFigureOut">
              <a:rPr lang="es-PE" smtClean="0"/>
              <a:t>21/11/2022</a:t>
            </a:fld>
            <a:endParaRPr lang="es-PE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PE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C8EE1BE-01AA-4BAF-BCAE-6504A6009179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28482623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P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9.jpeg"/><Relationship Id="rId5" Type="http://schemas.openxmlformats.org/officeDocument/2006/relationships/image" Target="../media/image8.jpeg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27793"/>
            <a:ext cx="9144000" cy="64024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330360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28445"/>
            <a:ext cx="9144000" cy="64011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246008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28445"/>
            <a:ext cx="9144000" cy="64011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657581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 flipV="1">
            <a:off x="722313" y="1412776"/>
            <a:ext cx="7772400" cy="1493937"/>
          </a:xfrm>
        </p:spPr>
        <p:txBody>
          <a:bodyPr/>
          <a:lstStyle/>
          <a:p>
            <a:endParaRPr lang="en-US" dirty="0"/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28445"/>
            <a:ext cx="9144000" cy="64011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703452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Imagen 10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9144000" cy="714375"/>
          </a:xfrm>
          <a:prstGeom prst="rect">
            <a:avLst/>
          </a:prstGeom>
        </p:spPr>
      </p:pic>
      <p:sp>
        <p:nvSpPr>
          <p:cNvPr id="17" name="Rectángulo 6"/>
          <p:cNvSpPr/>
          <p:nvPr/>
        </p:nvSpPr>
        <p:spPr>
          <a:xfrm>
            <a:off x="0" y="0"/>
            <a:ext cx="9143999" cy="711867"/>
          </a:xfrm>
          <a:prstGeom prst="rect">
            <a:avLst/>
          </a:prstGeom>
          <a:gradFill>
            <a:gsLst>
              <a:gs pos="100000">
                <a:srgbClr val="700000"/>
              </a:gs>
              <a:gs pos="0">
                <a:srgbClr val="C00000"/>
              </a:gs>
            </a:gsLst>
            <a:lin ang="8100000" scaled="1"/>
          </a:gra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p:pic>
        <p:nvPicPr>
          <p:cNvPr id="18" name="Imagen 10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9144000" cy="714375"/>
          </a:xfrm>
          <a:prstGeom prst="rect">
            <a:avLst/>
          </a:prstGeom>
          <a:solidFill>
            <a:schemeClr val="tx2">
              <a:lumMod val="75000"/>
            </a:schemeClr>
          </a:solidFill>
        </p:spPr>
      </p:pic>
      <p:sp>
        <p:nvSpPr>
          <p:cNvPr id="19" name="Title Placeholder 1"/>
          <p:cNvSpPr txBox="1">
            <a:spLocks/>
          </p:cNvSpPr>
          <p:nvPr/>
        </p:nvSpPr>
        <p:spPr>
          <a:xfrm>
            <a:off x="628650" y="0"/>
            <a:ext cx="7886700" cy="721059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4000" b="1" kern="1200" cap="all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endParaRPr lang="en-US" sz="3200" dirty="0">
              <a:solidFill>
                <a:schemeClr val="bg1"/>
              </a:solidFill>
            </a:endParaRPr>
          </a:p>
        </p:txBody>
      </p:sp>
      <p:pic>
        <p:nvPicPr>
          <p:cNvPr id="9" name="8 Imagen" descr="IGP_membrete"/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1474"/>
          <a:stretch>
            <a:fillRect/>
          </a:stretch>
        </p:blipFill>
        <p:spPr bwMode="auto">
          <a:xfrm>
            <a:off x="107503" y="60368"/>
            <a:ext cx="4280400" cy="486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0 Imagen"/>
          <p:cNvPicPr>
            <a:picLocks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7505"/>
          <a:stretch/>
        </p:blipFill>
        <p:spPr bwMode="auto">
          <a:xfrm>
            <a:off x="8304577" y="60368"/>
            <a:ext cx="652437" cy="5084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Imagen 9">
            <a:extLst>
              <a:ext uri="{FF2B5EF4-FFF2-40B4-BE49-F238E27FC236}">
                <a16:creationId xmlns:a16="http://schemas.microsoft.com/office/drawing/2014/main" id="{EB76AADE-B841-41F8-AFC8-AC0346B5E0B1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079" y="772235"/>
            <a:ext cx="4280400" cy="2995556"/>
          </a:xfrm>
          <a:prstGeom prst="rect">
            <a:avLst/>
          </a:prstGeom>
        </p:spPr>
      </p:pic>
      <p:pic>
        <p:nvPicPr>
          <p:cNvPr id="12" name="Imagen 11">
            <a:extLst>
              <a:ext uri="{FF2B5EF4-FFF2-40B4-BE49-F238E27FC236}">
                <a16:creationId xmlns:a16="http://schemas.microsoft.com/office/drawing/2014/main" id="{F8CB19BD-8AF7-4974-9BB7-DEB016BEB0AA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59832" y="2866286"/>
            <a:ext cx="5703828" cy="39917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4322644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698</TotalTime>
  <Words>0</Words>
  <Application>Microsoft Office PowerPoint</Application>
  <PresentationFormat>Presentación en pantalla (4:3)</PresentationFormat>
  <Paragraphs>0</Paragraphs>
  <Slides>5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2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5</vt:i4>
      </vt:variant>
    </vt:vector>
  </HeadingPairs>
  <TitlesOfParts>
    <vt:vector size="8" baseType="lpstr">
      <vt:lpstr>Arial</vt:lpstr>
      <vt:lpstr>Calibri</vt:lpstr>
      <vt:lpstr>Tema de Office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Lucy</dc:creator>
  <cp:lastModifiedBy>v nina</cp:lastModifiedBy>
  <cp:revision>47</cp:revision>
  <dcterms:created xsi:type="dcterms:W3CDTF">2019-01-13T20:24:08Z</dcterms:created>
  <dcterms:modified xsi:type="dcterms:W3CDTF">2022-11-21T17:15:16Z</dcterms:modified>
</cp:coreProperties>
</file>

<file path=docProps/thumbnail.jpeg>
</file>